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9EB"/>
    <a:srgbClr val="2188AC"/>
    <a:srgbClr val="49B1CE"/>
    <a:srgbClr val="60C5CC"/>
    <a:srgbClr val="00CC66"/>
    <a:srgbClr val="1B6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9" autoAdjust="0"/>
    <p:restoredTop sz="94660"/>
  </p:normalViewPr>
  <p:slideViewPr>
    <p:cSldViewPr snapToGrid="0">
      <p:cViewPr>
        <p:scale>
          <a:sx n="66" d="100"/>
          <a:sy n="66" d="100"/>
        </p:scale>
        <p:origin x="13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0A15-7F18-4D66-B745-5325D402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FAA35-B4BB-4289-AD38-4FCE4BC0C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D51C-5172-41EC-9C7A-663E956E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0F6FA-D792-4742-8B18-B83A119A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2C291-C450-4A51-8412-6DFC9B01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DBAFF-071A-4C30-8F64-7FE3A6165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3F2CA-1679-402D-B814-A14AC2458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BF25E-8B08-4D3E-A0F1-549EDEE8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8508C-666A-47B9-8A88-75B940C3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D723-A378-4368-A7D9-809C623B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93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EED1-8B0A-BD14-CE78-3C068F56E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AB874-F22C-53A7-6E94-08CD2A3F2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EC2D-B1B2-1259-0218-03A63732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2DB51-8732-D874-544C-12636EE5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78F93-EAEE-51FB-4B67-97306EB8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7E2C-520B-91BB-1891-F7FC5B4A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F3DE-2EC6-3AC8-925D-B2F2295A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1885-E499-A310-C7AB-DF35D067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4973C-EBC8-C8FA-025C-5A6B6BA0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74BE7-39C4-7EA6-A8CD-6D7EFF5C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2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EB0C-753B-0437-30D8-DA063A45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6528-C84C-7406-F39F-C6B0A59B3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54E52-CCD3-BD38-CA33-7A9F01D3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6632B-C3E3-CDB6-1ECB-2EEC02FC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371A-7BB2-89B0-85A9-F7E5E706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1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0C0B-D6EE-7A41-C76A-4BFA674E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2D11-598E-2CC0-3B74-7653627F0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E457E-01F1-32F7-A0A3-7B477B1E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2292-DCBA-37E9-E1A2-F1D6A424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85582-26C8-971A-5F8C-7919E3BF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8E86D-549B-4DE2-EE88-6684F22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8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DEDE-711D-86B2-D9A2-8465EAEA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B8A76-ED15-1044-060D-8282793D3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16C-4AEE-C5E2-A83F-201DDB59E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DCE01-808E-62F2-0CD9-57C66DE60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8DF30-1F51-2EF7-0004-13A34FE43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B3051-47FD-EF9A-C766-ED0CD40C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6EB034-651B-3F41-C1A7-6BFCE676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5093F-4475-2C17-B8AC-3A6FF061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03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508F-AD5C-3DB1-76BE-7180DE8A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AD99B-9556-4317-BB58-A5E24679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7B296-19B0-E694-D503-521EF81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E001C-6051-814C-67B5-AF61B7D1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59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B9CE7-49FF-0137-5E6E-8C0E42BB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25225-132F-BAF4-F31A-A49CC4E9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CA7-55C7-7090-2500-7C711CE4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31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128B-0310-746E-9137-A50FC317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3C8D-E5F2-29E9-1D4E-FBFDE643E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78D46-9ADA-35AF-89AD-A6165DCA9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E1297-2CD5-0E45-A3FD-8EE16295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BC5F8-F525-B112-D709-60115658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C17BA-77BB-5326-1F7C-BA4607A2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3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29EC-DBA5-4625-84E0-B7978615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2C3D-BEA1-4D7F-956E-50C2C89E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513C-B2E4-4A22-A9F5-B00DD74C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75B0A-E021-41DB-8149-4406E93B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D4EC-7DC9-431E-8C3A-71925160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7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A37C-8964-EC88-84AE-76B31301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02095-583E-C954-6398-44BAE10B6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D5FB-FB7B-ECC3-D050-45CA6524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2EC6F-45EA-7624-DF82-C84113A7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7C18-2934-DAE2-AF90-6B3469DC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05D8F-1355-3F1E-D007-FC48D775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2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16AE-30C2-E388-D31B-1414154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55C9-FB46-7208-CC1A-47C91F55B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999B-D2BB-2337-C798-92D6009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5315-69D1-42F6-84CB-590EDDA1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0DDA8-FD9A-B27F-0A6C-449D0A7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7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E4A55-0730-814B-69A8-326D9B93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022A0-6E8C-AAFB-4EDD-D8CD909FD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B8CF-78E9-DD61-AC71-4EEFF59D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3092-0CB3-82D2-5534-5B787460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AEAC-61DF-DD61-E4CA-44CBA635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2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0C68-BAC2-4E4F-8787-DABC5E14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D75DD-33FE-4BCD-AED5-B8B3D0A30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CD9F-2C5A-4393-8C1C-2C9F8768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416A-BD76-4DBA-AD2C-875EAAE0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01BF-3477-47DB-B0BC-C45C21EF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4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AF5B-CB19-4D08-A845-D766BFFF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10F-BAE3-4448-B3E1-C6FEF2B8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5C77B-7D4D-41F8-A537-FC2EE5B5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76ABB-4D53-46D2-A787-8B6320EE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3A919-6254-4D43-9CA8-8D3596B4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4FAC4-CC97-4EF6-A144-A345A04D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6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AF6F-5122-48F4-A0BA-4F8857DC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39E8-D298-4727-A36F-7CAD42D36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8211D-C107-4401-AEFD-452B27F5D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A5D92-0E97-4415-A7F2-5FC7CBB41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84BFA-BCAD-429F-9E3F-33A7BBF84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50078A-D8F5-4776-A563-32974701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716C5-7DE4-4E15-9C1B-AA7D744C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B0808-998B-46D5-931B-0230C624A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3EF1-D408-4F31-9335-D999CEE9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07894-3C53-48F6-906C-E1C093CA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D436F-CE45-484A-BA21-AECF6EB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1F0CA-DE84-41F8-8E55-88D0F432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8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D9A96-79D3-408C-9E59-2374F12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5FFEF-EDBA-44A1-8B41-550BC402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8B3C-2789-4EB0-80A8-E4F46BCB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71B-B833-4BA5-8C8F-556876E0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637C-8670-4CEB-B0AE-5838BD61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8F24-D533-4A78-A35C-454D0600F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766BF-CD59-42EA-AA81-AB2EE220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511AF-BC18-4FBA-A9CD-5CC24748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E09C6-A079-44F9-91D3-CD6966C3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F64C-831B-4164-AE1D-7988921F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0A3A-4835-4824-815F-16615C026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DA72C-1AC5-4D16-BE4C-89E4D0929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1D2FD-A287-43B1-9643-52F3CA22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56063-E286-4852-8BF3-71E57F2A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61FC9-35DE-4FD3-889A-E6F04A7B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73A70-17A3-41C9-9A34-76FA8BE7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94E86-4E24-4725-AEB9-7AE544413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3980-C1F0-47F6-AAC4-68932B3F5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18A01-7A15-4D14-A8FA-2D418DF64D8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46712-4EAD-41F1-BC05-F1D6DB593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B16F-BA65-4AA1-85F0-A5461A9C0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3315D-422C-5CCC-D9A6-80EE18C9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36FA6-E8E9-8294-5862-66FB359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0BAD-4887-221B-7A75-EDD70D49D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B24B-A5E7-4F4A-8307-ACF1F7A3FFC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843B-0A0C-21FC-F0DE-B2A3D324F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47FF-CFCD-83EB-7B26-4DA551844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46CA-A918-4404-8F6B-C91FA115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1DFE5C20-BF52-8BB9-38D7-D3DEE0EC6050}"/>
              </a:ext>
            </a:extLst>
          </p:cNvPr>
          <p:cNvSpPr/>
          <p:nvPr/>
        </p:nvSpPr>
        <p:spPr>
          <a:xfrm>
            <a:off x="-2004000" y="-4671000"/>
            <a:ext cx="16200000" cy="162000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DB1C9737-F200-065C-D4A2-DB38C1B87BF4}"/>
              </a:ext>
            </a:extLst>
          </p:cNvPr>
          <p:cNvSpPr/>
          <p:nvPr/>
        </p:nvSpPr>
        <p:spPr>
          <a:xfrm>
            <a:off x="-48000" y="-2326858"/>
            <a:ext cx="12240000" cy="122400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196883B0-DB55-A575-25CE-6287B9152005}"/>
              </a:ext>
            </a:extLst>
          </p:cNvPr>
          <p:cNvSpPr/>
          <p:nvPr/>
        </p:nvSpPr>
        <p:spPr>
          <a:xfrm>
            <a:off x="1056000" y="-1611000"/>
            <a:ext cx="10080000" cy="100800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547C7031-3837-B52B-CA86-B86C2D9649BB}"/>
              </a:ext>
            </a:extLst>
          </p:cNvPr>
          <p:cNvSpPr/>
          <p:nvPr/>
        </p:nvSpPr>
        <p:spPr>
          <a:xfrm>
            <a:off x="2136000" y="-531000"/>
            <a:ext cx="7920000" cy="79200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151D1141-9962-8531-B49B-4EF4D0CF4378}"/>
              </a:ext>
            </a:extLst>
          </p:cNvPr>
          <p:cNvSpPr/>
          <p:nvPr/>
        </p:nvSpPr>
        <p:spPr>
          <a:xfrm>
            <a:off x="3216000" y="549000"/>
            <a:ext cx="5760000" cy="57600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C82A9E-B6F8-7814-3305-439539A71B55}"/>
              </a:ext>
            </a:extLst>
          </p:cNvPr>
          <p:cNvSpPr/>
          <p:nvPr/>
        </p:nvSpPr>
        <p:spPr>
          <a:xfrm rot="19020000">
            <a:off x="3600951" y="-645341"/>
            <a:ext cx="8136000" cy="8136000"/>
          </a:xfrm>
          <a:prstGeom prst="roundRect">
            <a:avLst>
              <a:gd name="adj" fmla="val 2902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BA219E-2C6A-EDE2-926D-E016EB972667}"/>
              </a:ext>
            </a:extLst>
          </p:cNvPr>
          <p:cNvSpPr/>
          <p:nvPr/>
        </p:nvSpPr>
        <p:spPr>
          <a:xfrm rot="19020000">
            <a:off x="455047" y="-645342"/>
            <a:ext cx="8136000" cy="8136000"/>
          </a:xfrm>
          <a:prstGeom prst="roundRect">
            <a:avLst>
              <a:gd name="adj" fmla="val 2902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A7B503-300A-64AD-DCBA-10E55C2D8CB7}"/>
              </a:ext>
            </a:extLst>
          </p:cNvPr>
          <p:cNvSpPr txBox="1">
            <a:spLocks/>
          </p:cNvSpPr>
          <p:nvPr/>
        </p:nvSpPr>
        <p:spPr>
          <a:xfrm>
            <a:off x="1919434" y="2467579"/>
            <a:ext cx="82986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3600" b="1" dirty="0">
              <a:solidFill>
                <a:srgbClr val="FFFF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36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Business Starts Here</a:t>
            </a:r>
          </a:p>
        </p:txBody>
      </p:sp>
    </p:spTree>
    <p:extLst>
      <p:ext uri="{BB962C8B-B14F-4D97-AF65-F5344CB8AC3E}">
        <p14:creationId xmlns:p14="http://schemas.microsoft.com/office/powerpoint/2010/main" val="5333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7F5E9D-5C96-4FC5-929E-869488850961}"/>
              </a:ext>
            </a:extLst>
          </p:cNvPr>
          <p:cNvSpPr/>
          <p:nvPr/>
        </p:nvSpPr>
        <p:spPr>
          <a:xfrm>
            <a:off x="-1" y="5618922"/>
            <a:ext cx="3022302" cy="1239078"/>
          </a:xfrm>
          <a:custGeom>
            <a:avLst/>
            <a:gdLst>
              <a:gd name="connsiteX0" fmla="*/ 0 w 3022302"/>
              <a:gd name="connsiteY0" fmla="*/ 0 h 1239078"/>
              <a:gd name="connsiteX1" fmla="*/ 2687635 w 3022302"/>
              <a:gd name="connsiteY1" fmla="*/ 0 h 1239078"/>
              <a:gd name="connsiteX2" fmla="*/ 3022302 w 3022302"/>
              <a:gd name="connsiteY2" fmla="*/ 619539 h 1239078"/>
              <a:gd name="connsiteX3" fmla="*/ 2687635 w 3022302"/>
              <a:gd name="connsiteY3" fmla="*/ 1239078 h 1239078"/>
              <a:gd name="connsiteX4" fmla="*/ 0 w 3022302"/>
              <a:gd name="connsiteY4" fmla="*/ 1239078 h 1239078"/>
              <a:gd name="connsiteX5" fmla="*/ 0 w 3022302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302" h="1239078">
                <a:moveTo>
                  <a:pt x="0" y="0"/>
                </a:moveTo>
                <a:lnTo>
                  <a:pt x="2687635" y="0"/>
                </a:lnTo>
                <a:lnTo>
                  <a:pt x="3022302" y="619539"/>
                </a:lnTo>
                <a:lnTo>
                  <a:pt x="2687635" y="1239078"/>
                </a:lnTo>
                <a:lnTo>
                  <a:pt x="0" y="1239078"/>
                </a:lnTo>
                <a:lnTo>
                  <a:pt x="0" y="0"/>
                </a:lnTo>
                <a:close/>
              </a:path>
            </a:pathLst>
          </a:custGeom>
          <a:solidFill>
            <a:srgbClr val="1B6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74FAF3B-19DF-46C0-8E89-E1628E8CB073}"/>
              </a:ext>
            </a:extLst>
          </p:cNvPr>
          <p:cNvSpPr/>
          <p:nvPr/>
        </p:nvSpPr>
        <p:spPr>
          <a:xfrm>
            <a:off x="2819351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218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CF1636-BA7C-4F94-93B5-AE3E2558F894}"/>
              </a:ext>
            </a:extLst>
          </p:cNvPr>
          <p:cNvSpPr/>
          <p:nvPr/>
        </p:nvSpPr>
        <p:spPr>
          <a:xfrm>
            <a:off x="4804969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49B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52F4AA-590A-4F24-9915-89F0552BD04B}"/>
              </a:ext>
            </a:extLst>
          </p:cNvPr>
          <p:cNvSpPr/>
          <p:nvPr/>
        </p:nvSpPr>
        <p:spPr>
          <a:xfrm>
            <a:off x="6790587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60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7497BE-73E9-4C41-B332-3F67AE6038FE}"/>
              </a:ext>
            </a:extLst>
          </p:cNvPr>
          <p:cNvSpPr/>
          <p:nvPr/>
        </p:nvSpPr>
        <p:spPr>
          <a:xfrm>
            <a:off x="8776205" y="5618922"/>
            <a:ext cx="3415795" cy="1239078"/>
          </a:xfrm>
          <a:custGeom>
            <a:avLst/>
            <a:gdLst>
              <a:gd name="connsiteX0" fmla="*/ 0 w 3415795"/>
              <a:gd name="connsiteY0" fmla="*/ 0 h 1239078"/>
              <a:gd name="connsiteX1" fmla="*/ 3415795 w 3415795"/>
              <a:gd name="connsiteY1" fmla="*/ 0 h 1239078"/>
              <a:gd name="connsiteX2" fmla="*/ 3415795 w 3415795"/>
              <a:gd name="connsiteY2" fmla="*/ 1239078 h 1239078"/>
              <a:gd name="connsiteX3" fmla="*/ 0 w 3415795"/>
              <a:gd name="connsiteY3" fmla="*/ 1239078 h 1239078"/>
              <a:gd name="connsiteX4" fmla="*/ 334667 w 3415795"/>
              <a:gd name="connsiteY4" fmla="*/ 619539 h 1239078"/>
              <a:gd name="connsiteX5" fmla="*/ 0 w 3415795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5795" h="1239078">
                <a:moveTo>
                  <a:pt x="0" y="0"/>
                </a:moveTo>
                <a:lnTo>
                  <a:pt x="3415795" y="0"/>
                </a:lnTo>
                <a:lnTo>
                  <a:pt x="3415795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Crawl">
            <a:extLst>
              <a:ext uri="{FF2B5EF4-FFF2-40B4-BE49-F238E27FC236}">
                <a16:creationId xmlns:a16="http://schemas.microsoft.com/office/drawing/2014/main" id="{97AC47B0-42E8-4D21-BE7F-ABEBD2DE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192" y="5033962"/>
            <a:ext cx="1400882" cy="1400882"/>
          </a:xfrm>
          <a:prstGeom prst="rect">
            <a:avLst/>
          </a:prstGeom>
        </p:spPr>
      </p:pic>
      <p:pic>
        <p:nvPicPr>
          <p:cNvPr id="33" name="Graphic 32" descr="Walk">
            <a:extLst>
              <a:ext uri="{FF2B5EF4-FFF2-40B4-BE49-F238E27FC236}">
                <a16:creationId xmlns:a16="http://schemas.microsoft.com/office/drawing/2014/main" id="{DCDCF65B-3F3A-480B-BB76-B877BECE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812" y="4919406"/>
            <a:ext cx="1399032" cy="1399032"/>
          </a:xfrm>
          <a:prstGeom prst="rect">
            <a:avLst/>
          </a:prstGeom>
        </p:spPr>
      </p:pic>
      <p:pic>
        <p:nvPicPr>
          <p:cNvPr id="35" name="Graphic 34" descr="Run">
            <a:extLst>
              <a:ext uri="{FF2B5EF4-FFF2-40B4-BE49-F238E27FC236}">
                <a16:creationId xmlns:a16="http://schemas.microsoft.com/office/drawing/2014/main" id="{9B443330-287F-4BE7-8A0B-3F11DEE4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163" y="4919406"/>
            <a:ext cx="1399032" cy="139903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FD852C7-9698-4955-BDDF-6B50F4AEED4B}"/>
              </a:ext>
            </a:extLst>
          </p:cNvPr>
          <p:cNvSpPr/>
          <p:nvPr/>
        </p:nvSpPr>
        <p:spPr>
          <a:xfrm>
            <a:off x="0" y="5929204"/>
            <a:ext cx="2943494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B69EE3-7BC2-4E4C-A512-7568039845C5}"/>
              </a:ext>
            </a:extLst>
          </p:cNvPr>
          <p:cNvSpPr/>
          <p:nvPr/>
        </p:nvSpPr>
        <p:spPr>
          <a:xfrm>
            <a:off x="2995710" y="5987518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A2FA72-E768-48AE-85A2-0A957A63ECAE}"/>
              </a:ext>
            </a:extLst>
          </p:cNvPr>
          <p:cNvSpPr/>
          <p:nvPr/>
        </p:nvSpPr>
        <p:spPr>
          <a:xfrm>
            <a:off x="4766844" y="6034711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CF65F6-6E9B-4977-BE77-07BC060534E1}"/>
              </a:ext>
            </a:extLst>
          </p:cNvPr>
          <p:cNvSpPr/>
          <p:nvPr/>
        </p:nvSpPr>
        <p:spPr>
          <a:xfrm>
            <a:off x="6680537" y="5978211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Confused person">
            <a:extLst>
              <a:ext uri="{FF2B5EF4-FFF2-40B4-BE49-F238E27FC236}">
                <a16:creationId xmlns:a16="http://schemas.microsoft.com/office/drawing/2014/main" id="{39C0C03B-D7A8-453B-9B95-FB497124B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964" y="4839429"/>
            <a:ext cx="1399032" cy="1399032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02755157-3515-4B11-A081-FF25C758877E}"/>
              </a:ext>
            </a:extLst>
          </p:cNvPr>
          <p:cNvSpPr/>
          <p:nvPr/>
        </p:nvSpPr>
        <p:spPr>
          <a:xfrm>
            <a:off x="9414284" y="5936437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CEFC0E-8404-4DB1-8FA8-7241FA501117}"/>
              </a:ext>
            </a:extLst>
          </p:cNvPr>
          <p:cNvCxnSpPr/>
          <p:nvPr/>
        </p:nvCxnSpPr>
        <p:spPr>
          <a:xfrm flipV="1">
            <a:off x="787791" y="1575582"/>
            <a:ext cx="0" cy="404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CEE0DA-A9D3-426C-848F-84938ECB2E42}"/>
              </a:ext>
            </a:extLst>
          </p:cNvPr>
          <p:cNvGrpSpPr/>
          <p:nvPr/>
        </p:nvGrpSpPr>
        <p:grpSpPr>
          <a:xfrm>
            <a:off x="823279" y="1477109"/>
            <a:ext cx="2513927" cy="1683974"/>
            <a:chOff x="823279" y="1477109"/>
            <a:chExt cx="2513927" cy="168397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70902-58D4-4703-8BE5-34A9312764BE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B6893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9CB5C8-30B9-4D81-9718-AFA0289540A1}"/>
                </a:ext>
              </a:extLst>
            </p:cNvPr>
            <p:cNvSpPr txBox="1"/>
            <p:nvPr/>
          </p:nvSpPr>
          <p:spPr>
            <a:xfrm>
              <a:off x="823279" y="1904130"/>
              <a:ext cx="2426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Idea / Concept Stage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B43C91-5CFF-4527-B950-B3F1A4068CE9}"/>
                </a:ext>
              </a:extLst>
            </p:cNvPr>
            <p:cNvSpPr txBox="1"/>
            <p:nvPr/>
          </p:nvSpPr>
          <p:spPr>
            <a:xfrm>
              <a:off x="823280" y="2222364"/>
              <a:ext cx="25139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Identify a problem or need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Think of a unique solution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Define what your business will offer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Form the foundation of the business</a:t>
              </a:r>
            </a:p>
            <a:p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4A9581-89D2-4328-99DE-7D245BBA2B61}"/>
              </a:ext>
            </a:extLst>
          </p:cNvPr>
          <p:cNvCxnSpPr/>
          <p:nvPr/>
        </p:nvCxnSpPr>
        <p:spPr>
          <a:xfrm flipV="1">
            <a:off x="3166782" y="1575582"/>
            <a:ext cx="0" cy="404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EF6A5E-A09D-4E24-9E14-EEC8870B55D4}"/>
              </a:ext>
            </a:extLst>
          </p:cNvPr>
          <p:cNvCxnSpPr/>
          <p:nvPr/>
        </p:nvCxnSpPr>
        <p:spPr>
          <a:xfrm flipV="1">
            <a:off x="5311811" y="1575582"/>
            <a:ext cx="0" cy="404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75EEA2-4A0E-4FE5-A70E-3F690FCF2577}"/>
              </a:ext>
            </a:extLst>
          </p:cNvPr>
          <p:cNvCxnSpPr/>
          <p:nvPr/>
        </p:nvCxnSpPr>
        <p:spPr>
          <a:xfrm flipV="1">
            <a:off x="7631617" y="1575582"/>
            <a:ext cx="0" cy="404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D1F9B1-D80B-4F12-8303-433B22B4689D}"/>
              </a:ext>
            </a:extLst>
          </p:cNvPr>
          <p:cNvCxnSpPr/>
          <p:nvPr/>
        </p:nvCxnSpPr>
        <p:spPr>
          <a:xfrm flipV="1">
            <a:off x="9800086" y="1575582"/>
            <a:ext cx="0" cy="404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CF0CA1-91EB-42A3-A89F-99D537C3BDD9}"/>
              </a:ext>
            </a:extLst>
          </p:cNvPr>
          <p:cNvGrpSpPr/>
          <p:nvPr/>
        </p:nvGrpSpPr>
        <p:grpSpPr>
          <a:xfrm>
            <a:off x="3205771" y="1479886"/>
            <a:ext cx="2106040" cy="1525596"/>
            <a:chOff x="823279" y="1477109"/>
            <a:chExt cx="2106040" cy="152559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F9A961-6AA4-45C5-9785-831B16BEAB65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2188AC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EF1E89-5FD7-4997-9F34-A0CB3ADBF79F}"/>
                </a:ext>
              </a:extLst>
            </p:cNvPr>
            <p:cNvSpPr txBox="1"/>
            <p:nvPr/>
          </p:nvSpPr>
          <p:spPr>
            <a:xfrm>
              <a:off x="823279" y="1904130"/>
              <a:ext cx="1997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Market Research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71D168-4E25-4FF2-9784-C355C77CF076}"/>
                </a:ext>
              </a:extLst>
            </p:cNvPr>
            <p:cNvSpPr txBox="1"/>
            <p:nvPr/>
          </p:nvSpPr>
          <p:spPr>
            <a:xfrm>
              <a:off x="838028" y="2233264"/>
              <a:ext cx="2091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Understand your target audience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Study competitors and trends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Set clear business goals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Plan your strategy and budget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32B162-D169-45FD-99C4-0D1D7EF8337C}"/>
              </a:ext>
            </a:extLst>
          </p:cNvPr>
          <p:cNvGrpSpPr/>
          <p:nvPr/>
        </p:nvGrpSpPr>
        <p:grpSpPr>
          <a:xfrm>
            <a:off x="5345161" y="1477109"/>
            <a:ext cx="2323235" cy="1699362"/>
            <a:chOff x="823280" y="1477109"/>
            <a:chExt cx="2323235" cy="169936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BFE5F1-7B50-43C1-8AAC-AFD6EC0DBDC3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49B1CE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7045B6-8278-4ECD-8BB2-5AFDBEEEDCCA}"/>
                </a:ext>
              </a:extLst>
            </p:cNvPr>
            <p:cNvSpPr txBox="1"/>
            <p:nvPr/>
          </p:nvSpPr>
          <p:spPr>
            <a:xfrm>
              <a:off x="823280" y="1904130"/>
              <a:ext cx="1875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Set-Up / Launch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FC41DE-4097-4E09-AB91-A0475F6E593B}"/>
                </a:ext>
              </a:extLst>
            </p:cNvPr>
            <p:cNvSpPr txBox="1"/>
            <p:nvPr/>
          </p:nvSpPr>
          <p:spPr>
            <a:xfrm>
              <a:off x="823280" y="2222364"/>
              <a:ext cx="2323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Build your product or service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Create branding and online presence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Launch the first version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Start your business operations</a:t>
              </a:r>
            </a:p>
            <a:p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D0F97A-23B7-4648-BCA8-9E0B2EDAAE82}"/>
              </a:ext>
            </a:extLst>
          </p:cNvPr>
          <p:cNvGrpSpPr/>
          <p:nvPr/>
        </p:nvGrpSpPr>
        <p:grpSpPr>
          <a:xfrm>
            <a:off x="7651804" y="1477109"/>
            <a:ext cx="2266270" cy="1516675"/>
            <a:chOff x="823279" y="1477109"/>
            <a:chExt cx="2266270" cy="151667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A60264-D461-47A5-85E4-DB2B582AC632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60C5CC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A39F2-99D5-4C41-BBF4-5A9B8C77C212}"/>
                </a:ext>
              </a:extLst>
            </p:cNvPr>
            <p:cNvSpPr txBox="1"/>
            <p:nvPr/>
          </p:nvSpPr>
          <p:spPr>
            <a:xfrm>
              <a:off x="823279" y="1904130"/>
              <a:ext cx="2164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Marketing &amp; Growth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2A5B01-279B-4FB2-B4A2-680A9AD3355A}"/>
                </a:ext>
              </a:extLst>
            </p:cNvPr>
            <p:cNvSpPr txBox="1"/>
            <p:nvPr/>
          </p:nvSpPr>
          <p:spPr>
            <a:xfrm>
              <a:off x="832101" y="2224343"/>
              <a:ext cx="22574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Promote your business effectively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Reach your target audience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Build customer trust and loyalty</a:t>
              </a:r>
              <a:b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focus on growing your brand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0E31EE-AD35-44FB-8812-2B3ED09AA2D9}"/>
              </a:ext>
            </a:extLst>
          </p:cNvPr>
          <p:cNvGrpSpPr/>
          <p:nvPr/>
        </p:nvGrpSpPr>
        <p:grpSpPr>
          <a:xfrm>
            <a:off x="9826424" y="1478666"/>
            <a:ext cx="2137748" cy="1528036"/>
            <a:chOff x="910678" y="1477109"/>
            <a:chExt cx="2137748" cy="152803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5ACD23-7468-47EC-9439-27DBC8B7A2B4}"/>
                </a:ext>
              </a:extLst>
            </p:cNvPr>
            <p:cNvSpPr txBox="1"/>
            <p:nvPr/>
          </p:nvSpPr>
          <p:spPr>
            <a:xfrm>
              <a:off x="910678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CC66"/>
                  </a:solidFill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CCA483-E621-43CF-B9DA-035893C4F944}"/>
                </a:ext>
              </a:extLst>
            </p:cNvPr>
            <p:cNvSpPr txBox="1"/>
            <p:nvPr/>
          </p:nvSpPr>
          <p:spPr>
            <a:xfrm>
              <a:off x="930864" y="1904130"/>
              <a:ext cx="2117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Manage &amp; Improve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A3893E-81CC-4C44-AC96-4AD444D2B902}"/>
                </a:ext>
              </a:extLst>
            </p:cNvPr>
            <p:cNvSpPr txBox="1"/>
            <p:nvPr/>
          </p:nvSpPr>
          <p:spPr>
            <a:xfrm>
              <a:off x="910678" y="2235704"/>
              <a:ext cx="2091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Oversee daily operations</a:t>
              </a:r>
            </a:p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Manage finances and resources</a:t>
              </a:r>
              <a:b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Improve product and services</a:t>
              </a:r>
              <a:b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Scale and expand the business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E8212B-09BE-4F16-AB44-3102054CB319}"/>
              </a:ext>
            </a:extLst>
          </p:cNvPr>
          <p:cNvGrpSpPr/>
          <p:nvPr/>
        </p:nvGrpSpPr>
        <p:grpSpPr>
          <a:xfrm>
            <a:off x="7032931" y="4919406"/>
            <a:ext cx="1561299" cy="1399032"/>
            <a:chOff x="7014514" y="4919406"/>
            <a:chExt cx="1561299" cy="1399032"/>
          </a:xfrm>
          <a:solidFill>
            <a:srgbClr val="E7E9EB"/>
          </a:solidFill>
        </p:grpSpPr>
        <p:pic>
          <p:nvPicPr>
            <p:cNvPr id="36" name="Graphic 35" descr="Run">
              <a:extLst>
                <a:ext uri="{FF2B5EF4-FFF2-40B4-BE49-F238E27FC236}">
                  <a16:creationId xmlns:a16="http://schemas.microsoft.com/office/drawing/2014/main" id="{45FBC0A8-05BC-4C24-85BB-245A15CC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6781" y="4919406"/>
              <a:ext cx="1399032" cy="1399032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8BA320-DAD2-45C6-8DCB-223294CE3FF8}"/>
                </a:ext>
              </a:extLst>
            </p:cNvPr>
            <p:cNvSpPr/>
            <p:nvPr/>
          </p:nvSpPr>
          <p:spPr>
            <a:xfrm>
              <a:off x="7014514" y="5415376"/>
              <a:ext cx="543339" cy="1008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0BBBE19-D586-465E-A1E0-175444DCFDA1}"/>
                </a:ext>
              </a:extLst>
            </p:cNvPr>
            <p:cNvSpPr/>
            <p:nvPr/>
          </p:nvSpPr>
          <p:spPr>
            <a:xfrm>
              <a:off x="7290297" y="5276021"/>
              <a:ext cx="292396" cy="1008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F52F199-D566-4614-BF91-6506E2D3FBA7}"/>
              </a:ext>
            </a:extLst>
          </p:cNvPr>
          <p:cNvSpPr txBox="1"/>
          <p:nvPr/>
        </p:nvSpPr>
        <p:spPr>
          <a:xfrm>
            <a:off x="0" y="17891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5-Step Business Process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688AAB-82C4-3A9E-EE8A-3682FEF0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your product or 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branding and online presence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the first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your business operations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35E148-FEA9-DC42-9BBF-A51B3AB01B88}"/>
              </a:ext>
            </a:extLst>
          </p:cNvPr>
          <p:cNvSpPr txBox="1"/>
          <p:nvPr/>
        </p:nvSpPr>
        <p:spPr>
          <a:xfrm>
            <a:off x="10119132" y="6555976"/>
            <a:ext cx="2426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Created By</a:t>
            </a:r>
            <a:r>
              <a:rPr lang="en-US" sz="1200" b="1" dirty="0">
                <a:latin typeface="Century Gothic" panose="020B0502020202020204" pitchFamily="34" charset="0"/>
              </a:rPr>
              <a:t>: Elham Sadiqi</a:t>
            </a:r>
          </a:p>
        </p:txBody>
      </p:sp>
    </p:spTree>
    <p:extLst>
      <p:ext uri="{BB962C8B-B14F-4D97-AF65-F5344CB8AC3E}">
        <p14:creationId xmlns:p14="http://schemas.microsoft.com/office/powerpoint/2010/main" val="34552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5" grpId="0" animBg="1"/>
      <p:bldP spid="14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144</Words>
  <Application>Microsoft Office PowerPoint</Application>
  <PresentationFormat>Widescreen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Poppins</vt:lpstr>
      <vt:lpstr>Office Theme</vt:lpstr>
      <vt:lpstr>1_Office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owaisarabia@gmail.com</dc:creator>
  <cp:lastModifiedBy>sadiqielham44@gmail.com</cp:lastModifiedBy>
  <cp:revision>13</cp:revision>
  <dcterms:created xsi:type="dcterms:W3CDTF">2020-02-22T05:28:33Z</dcterms:created>
  <dcterms:modified xsi:type="dcterms:W3CDTF">2025-06-26T07:44:53Z</dcterms:modified>
</cp:coreProperties>
</file>